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84" r:id="rId9"/>
    <p:sldId id="286" r:id="rId10"/>
    <p:sldId id="293" r:id="rId11"/>
    <p:sldId id="285" r:id="rId12"/>
    <p:sldId id="267" r:id="rId13"/>
    <p:sldId id="292" r:id="rId14"/>
    <p:sldId id="263" r:id="rId15"/>
    <p:sldId id="266" r:id="rId16"/>
    <p:sldId id="265" r:id="rId17"/>
    <p:sldId id="268" r:id="rId18"/>
    <p:sldId id="269" r:id="rId19"/>
    <p:sldId id="283" r:id="rId20"/>
    <p:sldId id="270" r:id="rId21"/>
    <p:sldId id="272" r:id="rId22"/>
    <p:sldId id="271" r:id="rId23"/>
    <p:sldId id="273" r:id="rId24"/>
    <p:sldId id="274" r:id="rId25"/>
    <p:sldId id="275" r:id="rId26"/>
    <p:sldId id="277" r:id="rId27"/>
    <p:sldId id="278" r:id="rId28"/>
    <p:sldId id="279" r:id="rId29"/>
    <p:sldId id="280" r:id="rId30"/>
    <p:sldId id="281" r:id="rId31"/>
    <p:sldId id="282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52" autoAdjust="0"/>
    <p:restoredTop sz="94660" autoAdjust="0"/>
  </p:normalViewPr>
  <p:slideViewPr>
    <p:cSldViewPr>
      <p:cViewPr varScale="1">
        <p:scale>
          <a:sx n="128" d="100"/>
          <a:sy n="128" d="100"/>
        </p:scale>
        <p:origin x="176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4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01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76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5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8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3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3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0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71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26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39090-FF15-411E-8C58-FDEAC6074556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2B9A5-6E09-4E59-9F6B-8B6D8CA8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9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" y="3788"/>
            <a:ext cx="9142863" cy="68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852936"/>
            <a:ext cx="7344816" cy="2952328"/>
          </a:xfrm>
        </p:spPr>
        <p:txBody>
          <a:bodyPr>
            <a:normAutofit/>
          </a:bodyPr>
          <a:lstStyle/>
          <a:p>
            <a:r>
              <a:rPr lang="ru-RU" sz="2000" b="1" dirty="0"/>
              <a:t>ГОРОДСКОГО ОКРУГА ТОЛЬЯТТИ, МУНИЦИПАЛЬНОЕ ДОШКОЛЬНОЕ ОБРАЗОВАТЕЛЬНОЕ УЧРЕЖДЕНИЕ №138  ДЕТСКИЙ САД </a:t>
            </a:r>
            <a:br>
              <a:rPr lang="ru-RU" sz="2000" b="1" dirty="0"/>
            </a:br>
            <a:r>
              <a:rPr lang="ru-RU" sz="5400" b="1" i="1" dirty="0"/>
              <a:t>"ДУБРАВУШКА" </a:t>
            </a:r>
            <a:endParaRPr lang="ru-RU" sz="5400" i="1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7D6B743-5655-C246-BAC7-9D18B007A598}"/>
              </a:ext>
            </a:extLst>
          </p:cNvPr>
          <p:cNvSpPr txBox="1">
            <a:spLocks/>
          </p:cNvSpPr>
          <p:nvPr/>
        </p:nvSpPr>
        <p:spPr>
          <a:xfrm>
            <a:off x="4067944" y="5971592"/>
            <a:ext cx="46805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Автор работы: </a:t>
            </a:r>
            <a:r>
              <a:rPr lang="ru-RU" sz="2400" dirty="0" err="1"/>
              <a:t>Рахчеева</a:t>
            </a:r>
            <a:r>
              <a:rPr lang="ru-RU" sz="2400" dirty="0"/>
              <a:t> Анжелика       </a:t>
            </a:r>
          </a:p>
          <a:p>
            <a:r>
              <a:rPr lang="ru-RU" sz="2400" dirty="0"/>
              <a:t>                          </a:t>
            </a:r>
            <a:r>
              <a:rPr lang="ru-RU" sz="2400" dirty="0" err="1"/>
              <a:t>Евгениевна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4134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" y="0"/>
            <a:ext cx="9131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8" y="1700807"/>
            <a:ext cx="8810074" cy="31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22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0" y="27766"/>
            <a:ext cx="9144000" cy="683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Б.Черниговка-  конкурс\IMG_31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968552" cy="65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16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07821" cy="792088"/>
          </a:xfrm>
        </p:spPr>
        <p:txBody>
          <a:bodyPr>
            <a:normAutofit/>
          </a:bodyPr>
          <a:lstStyle/>
          <a:p>
            <a:r>
              <a:rPr lang="ru-RU" b="1" dirty="0"/>
              <a:t>У нас равнодушных нет!</a:t>
            </a:r>
          </a:p>
        </p:txBody>
      </p:sp>
      <p:pic>
        <p:nvPicPr>
          <p:cNvPr id="9218" name="Picture 2" descr="C:\Users\User\Desktop\дети война\IMG_32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8" y="764704"/>
            <a:ext cx="8824180" cy="60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841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0"/>
            <a:ext cx="9144000" cy="684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esktop\дети война\IMG_3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576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406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93610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Спасибо деду за победу!</a:t>
            </a:r>
          </a:p>
        </p:txBody>
      </p:sp>
      <p:pic>
        <p:nvPicPr>
          <p:cNvPr id="5122" name="Picture 2" descr="C:\Users\User\Desktop\дети война\IMG_32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3" y="1196752"/>
            <a:ext cx="831372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035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</p:spPr>
        <p:txBody>
          <a:bodyPr/>
          <a:lstStyle/>
          <a:p>
            <a:r>
              <a:rPr lang="ru-RU" b="1" dirty="0"/>
              <a:t>Гордость нашего музея</a:t>
            </a:r>
          </a:p>
        </p:txBody>
      </p:sp>
      <p:pic>
        <p:nvPicPr>
          <p:cNvPr id="7170" name="Picture 2" descr="C:\Users\User\Desktop\IMG_317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2818"/>
            <a:ext cx="3456384" cy="54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IMG_3182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53158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77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970"/>
            <a:ext cx="9252520" cy="684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</p:spPr>
        <p:txBody>
          <a:bodyPr/>
          <a:lstStyle/>
          <a:p>
            <a:r>
              <a:rPr lang="ru-RU" b="1" dirty="0"/>
              <a:t>Гордость нашего музея</a:t>
            </a:r>
          </a:p>
        </p:txBody>
      </p:sp>
      <p:pic>
        <p:nvPicPr>
          <p:cNvPr id="8194" name="Picture 2" descr="C:\Users\User\Desktop\IMG_31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67240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MG_31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7657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73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92088"/>
          </a:xfrm>
        </p:spPr>
        <p:txBody>
          <a:bodyPr>
            <a:normAutofit/>
          </a:bodyPr>
          <a:lstStyle/>
          <a:p>
            <a:r>
              <a:rPr lang="ru-RU" b="1" dirty="0"/>
              <a:t>Детям о войне</a:t>
            </a:r>
          </a:p>
        </p:txBody>
      </p:sp>
      <p:pic>
        <p:nvPicPr>
          <p:cNvPr id="10242" name="Picture 2" descr="C:\Users\User\Desktop\дети война\IMG_31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2" cy="56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2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IMG_31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616624" cy="659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53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IMG_31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4897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4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5" y="0"/>
            <a:ext cx="9144000" cy="68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1177"/>
            <a:ext cx="8928992" cy="1354162"/>
          </a:xfrm>
        </p:spPr>
        <p:txBody>
          <a:bodyPr>
            <a:normAutofit/>
          </a:bodyPr>
          <a:lstStyle/>
          <a:p>
            <a:r>
              <a:rPr lang="ru-RU" sz="4000" b="1" dirty="0"/>
              <a:t>«Никто не забыт и ничто не забыто!»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752" y="5330982"/>
            <a:ext cx="9036496" cy="151216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800" b="1" i="1" dirty="0"/>
              <a:t>Помнить можно только то, о чем знаешь.</a:t>
            </a:r>
            <a:endParaRPr lang="ru-RU" sz="2800" i="1" dirty="0"/>
          </a:p>
          <a:p>
            <a:pPr marL="0" indent="0" algn="r">
              <a:buNone/>
            </a:pPr>
            <a:r>
              <a:rPr lang="ru-RU" sz="2800" b="1" i="1" dirty="0"/>
              <a:t>Если рассказать детям о войне, им будет, что помнить.</a:t>
            </a:r>
            <a:endParaRPr lang="ru-RU" sz="2800" i="1" dirty="0"/>
          </a:p>
          <a:p>
            <a:endParaRPr lang="ru-RU" sz="2800" dirty="0"/>
          </a:p>
        </p:txBody>
      </p:sp>
      <p:pic>
        <p:nvPicPr>
          <p:cNvPr id="4098" name="Picture 2" descr="C:\Users\User\Desktop\b_e2fb265a0e60510d970b74081da99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18"/>
            <a:ext cx="7920880" cy="439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0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IMG_31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544616" cy="644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83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IMG_31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0043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47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Б.Черниговка-  конкурс\IMG_31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688632" cy="650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24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Б.Черниговка-  конкурс\IMG_31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013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Б.Черниговка-  конкурс\IMG_31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9" y="476672"/>
            <a:ext cx="428487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Б.Черниговка-  конкурс\IMG_3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39" y="476672"/>
            <a:ext cx="443003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Б.Черниговка-  конкурс\IMG_314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184576" cy="65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Б.Черниговка-  конкурс\IMG_31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1806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Б.Черниговка-  конкурс\IMG_31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5901"/>
            <a:ext cx="5400600" cy="65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Desktop\Б.Черниговка-  конкурс\IMG_31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8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User\Desktop\Б.Черниговка-  конкурс\IMG_31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4108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f61fcbfc1567ccf815f3f68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58" y="0"/>
            <a:ext cx="9178657" cy="687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548680"/>
            <a:ext cx="5004048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dirty="0">
                <a:solidFill>
                  <a:schemeClr val="bg1"/>
                </a:solidFill>
              </a:rPr>
              <a:t>Помните!</a:t>
            </a:r>
          </a:p>
          <a:p>
            <a:pPr marL="0" indent="0" algn="ctr">
              <a:buNone/>
            </a:pPr>
            <a:r>
              <a:rPr lang="ru-RU" sz="2800" b="1" i="1" dirty="0">
                <a:solidFill>
                  <a:schemeClr val="bg1"/>
                </a:solidFill>
              </a:rPr>
              <a:t>О погибших, пожалуйста, помните!</a:t>
            </a:r>
          </a:p>
          <a:p>
            <a:pPr marL="0" indent="0" algn="ctr">
              <a:buNone/>
            </a:pPr>
            <a:r>
              <a:rPr lang="ru-RU" sz="2800" b="1" i="1" dirty="0">
                <a:solidFill>
                  <a:schemeClr val="bg1"/>
                </a:solidFill>
              </a:rPr>
              <a:t>О горе, которое несет война, помните!</a:t>
            </a:r>
          </a:p>
          <a:p>
            <a:pPr marL="0" indent="0" algn="ctr">
              <a:buNone/>
            </a:pPr>
            <a:r>
              <a:rPr lang="ru-RU" sz="2800" b="1" i="1" dirty="0">
                <a:solidFill>
                  <a:schemeClr val="bg1"/>
                </a:solidFill>
              </a:rPr>
              <a:t>О людях, принесших Победу, помните!</a:t>
            </a:r>
          </a:p>
          <a:p>
            <a:pPr marL="0" indent="0" algn="ctr">
              <a:buNone/>
            </a:pPr>
            <a:r>
              <a:rPr lang="ru-RU" sz="2800" b="1" i="1" dirty="0">
                <a:solidFill>
                  <a:schemeClr val="bg1"/>
                </a:solidFill>
              </a:rPr>
              <a:t>Помните и не допустите войны никогда!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181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User\Desktop\Б.Черниговка-  конкурс\IMG_32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6250"/>
            <a:ext cx="5184576" cy="654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Профессия, которая называется «Родину защищать».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768752" cy="5069000"/>
          </a:xfrm>
        </p:spPr>
      </p:pic>
    </p:spTree>
    <p:extLst>
      <p:ext uri="{BB962C8B-B14F-4D97-AF65-F5344CB8AC3E}">
        <p14:creationId xmlns:p14="http://schemas.microsoft.com/office/powerpoint/2010/main" val="1273910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" y="0"/>
            <a:ext cx="9144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653" y="2001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/>
              <a:t>Аты-баты — Шли солдаты…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9928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74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7" y="260648"/>
            <a:ext cx="7136109" cy="63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7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" y="0"/>
            <a:ext cx="912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04448" cy="58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85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327" y="98739"/>
            <a:ext cx="8229600" cy="1008112"/>
          </a:xfrm>
        </p:spPr>
        <p:txBody>
          <a:bodyPr/>
          <a:lstStyle/>
          <a:p>
            <a:r>
              <a:rPr lang="ru-RU" b="1" dirty="0"/>
              <a:t>Мы помним и гордимся!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7" y="980728"/>
            <a:ext cx="7884368" cy="56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57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4" y="-181"/>
            <a:ext cx="9156213" cy="68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29000"/>
            <a:ext cx="8229600" cy="1143000"/>
          </a:xfrm>
        </p:spPr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6852EF8-4BAE-5443-90B7-B4291486DAD1}"/>
              </a:ext>
            </a:extLst>
          </p:cNvPr>
          <p:cNvSpPr txBox="1">
            <a:spLocks/>
          </p:cNvSpPr>
          <p:nvPr/>
        </p:nvSpPr>
        <p:spPr>
          <a:xfrm>
            <a:off x="4283968" y="6021288"/>
            <a:ext cx="46805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Автор работы: </a:t>
            </a:r>
            <a:r>
              <a:rPr lang="ru-RU" sz="2400" dirty="0" err="1"/>
              <a:t>Рахчеева</a:t>
            </a:r>
            <a:r>
              <a:rPr lang="ru-RU" sz="2400" dirty="0"/>
              <a:t> Анжелика       </a:t>
            </a:r>
          </a:p>
          <a:p>
            <a:r>
              <a:rPr lang="ru-RU" sz="2400" dirty="0"/>
              <a:t>                          </a:t>
            </a:r>
            <a:r>
              <a:rPr lang="ru-RU" sz="2400" dirty="0" err="1"/>
              <a:t>Евгениевна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575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592" y="28828"/>
            <a:ext cx="9175591" cy="1786210"/>
          </a:xfrm>
        </p:spPr>
        <p:txBody>
          <a:bodyPr>
            <a:normAutofit/>
          </a:bodyPr>
          <a:lstStyle/>
          <a:p>
            <a:r>
              <a:rPr lang="ru-RU" sz="11000" b="1" dirty="0">
                <a:solidFill>
                  <a:srgbClr val="FF0000"/>
                </a:solidFill>
                <a:latin typeface="Adobe Fangsong Std R" pitchFamily="18" charset="-128"/>
                <a:ea typeface="Adobe Fangsong Std R" pitchFamily="18" charset="-128"/>
              </a:rPr>
              <a:t>77</a:t>
            </a:r>
            <a:r>
              <a:rPr lang="ru-RU" sz="11000" b="1" dirty="0">
                <a:latin typeface="Adobe Fangsong Std R" pitchFamily="18" charset="-128"/>
                <a:ea typeface="Adobe Fangsong Std R" pitchFamily="18" charset="-128"/>
              </a:rPr>
              <a:t>-</a:t>
            </a:r>
            <a:r>
              <a:rPr lang="ru-RU" sz="4800" b="1" dirty="0">
                <a:ea typeface="Adobe Fangsong Std R" pitchFamily="18" charset="-128"/>
              </a:rPr>
              <a:t>летие</a:t>
            </a:r>
            <a:r>
              <a:rPr lang="ru-RU" b="1" dirty="0">
                <a:latin typeface="+mn-lt"/>
                <a:ea typeface="Adobe Fangsong Std R" pitchFamily="18" charset="-128"/>
              </a:rPr>
              <a:t> </a:t>
            </a:r>
            <a:r>
              <a:rPr lang="ru-RU" sz="4800" b="1" dirty="0">
                <a:ea typeface="Adobe Fangsong Std R" pitchFamily="18" charset="-128"/>
              </a:rPr>
              <a:t>Великой Победы</a:t>
            </a:r>
          </a:p>
        </p:txBody>
      </p:sp>
      <p:pic>
        <p:nvPicPr>
          <p:cNvPr id="4098" name="Picture 2" descr="C:\Users\User\Desktop\ВОВ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07074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8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40"/>
            <a:ext cx="9144000" cy="692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828"/>
            <a:ext cx="9144000" cy="1143000"/>
          </a:xfrm>
        </p:spPr>
        <p:txBody>
          <a:bodyPr/>
          <a:lstStyle/>
          <a:p>
            <a:r>
              <a:rPr lang="ru-RU" b="1" i="1" dirty="0"/>
              <a:t> «Почему эта война Великая?»</a:t>
            </a:r>
          </a:p>
        </p:txBody>
      </p:sp>
      <p:pic>
        <p:nvPicPr>
          <p:cNvPr id="2050" name="Picture 2" descr="C:\Users\User\Desktop\дети война\DSCF65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9"/>
            <a:ext cx="9144000" cy="684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86409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Задачи создания нашего мини-музея: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76064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/>
              <a:t>Познакомить детей с наиболее значимыми событиями  Великой Отечественной войны.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Познакомить с ходом военных действий во время Великой Отечественной войны, со странами – участницами боевых действий, с городами - героями, рассказать о героях - тольяттинцах в годы войны.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Познакомить с культурой и традициями празднования дня Победы.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Пополнить предметно – пространственную  развивающую среду, направленную на обогащения представлений детей о ВОВ, его героях.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Разработать основные методические материалы и необходимые дидактические пособия.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Разработать план мероприятий.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491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964488" cy="1417638"/>
          </a:xfrm>
        </p:spPr>
        <p:txBody>
          <a:bodyPr>
            <a:noAutofit/>
          </a:bodyPr>
          <a:lstStyle/>
          <a:p>
            <a:r>
              <a:rPr lang="ru-RU" sz="4000" b="1" dirty="0"/>
              <a:t>Мини-музей </a:t>
            </a:r>
            <a:br>
              <a:rPr lang="ru-RU" sz="4000" b="1" dirty="0"/>
            </a:br>
            <a:r>
              <a:rPr lang="ru-RU" sz="4000" b="1" dirty="0"/>
              <a:t>«никто не забыт, ничто не забыто»</a:t>
            </a:r>
          </a:p>
        </p:txBody>
      </p:sp>
      <p:pic>
        <p:nvPicPr>
          <p:cNvPr id="5" name="Рисунок 4" descr="C:\Users\Alisha\Desktop\Б.Черниговка-  конкурс\IMG_31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842493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71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esktop\Б.Черниговка-  конкурс\IMG_31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5698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79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User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User\Desktop\Б.Черниговка-  конкурс\IMG_31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4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143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243</Words>
  <Application>Microsoft Macintosh PowerPoint</Application>
  <PresentationFormat>Экран (4:3)</PresentationFormat>
  <Paragraphs>32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Adobe Fangsong Std R</vt:lpstr>
      <vt:lpstr>Arial</vt:lpstr>
      <vt:lpstr>Calibri</vt:lpstr>
      <vt:lpstr>Wingdings</vt:lpstr>
      <vt:lpstr>Тема Office</vt:lpstr>
      <vt:lpstr>ГОРОДСКОГО ОКРУГА ТОЛЬЯТТИ, МУНИЦИПАЛЬНОЕ ДОШКОЛЬНОЕ ОБРАЗОВАТЕЛЬНОЕ УЧРЕЖДЕНИЕ №138  ДЕТСКИЙ САД  "ДУБРАВУШКА" </vt:lpstr>
      <vt:lpstr>«Никто не забыт и ничто не забыто!» </vt:lpstr>
      <vt:lpstr>Презентация PowerPoint</vt:lpstr>
      <vt:lpstr>77-летие Великой Победы</vt:lpstr>
      <vt:lpstr> «Почему эта война Великая?»</vt:lpstr>
      <vt:lpstr>Задачи создания нашего мини-музея:</vt:lpstr>
      <vt:lpstr>Мини-музей  «никто не забыт, ничто не забыто»</vt:lpstr>
      <vt:lpstr>Презентация PowerPoint</vt:lpstr>
      <vt:lpstr>Презентация PowerPoint</vt:lpstr>
      <vt:lpstr>Презентация PowerPoint</vt:lpstr>
      <vt:lpstr>Презентация PowerPoint</vt:lpstr>
      <vt:lpstr>У нас равнодушных нет!</vt:lpstr>
      <vt:lpstr>Презентация PowerPoint</vt:lpstr>
      <vt:lpstr>Спасибо деду за победу!</vt:lpstr>
      <vt:lpstr>Гордость нашего музея</vt:lpstr>
      <vt:lpstr>Гордость нашего музея</vt:lpstr>
      <vt:lpstr>Детям о войне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Профессия, которая называется «Родину защищать».</vt:lpstr>
      <vt:lpstr>Аты-баты — Шли солдаты…</vt:lpstr>
      <vt:lpstr>Презентация PowerPoint</vt:lpstr>
      <vt:lpstr>Презентация PowerPoint</vt:lpstr>
      <vt:lpstr>Мы помним и гордимся!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ГОРОДСКОГО ОКРУГА ТОЛЬЯТТИ, МУНИЦИПАЛЬНОЕ ДОШКОЛЬНОЕ ОБРАЗОВАТЕЛЬНОЕ УЧРЕЖДЕНИЕ ДЕТСКИЙ САД КОМБИНИРОВАННОГО ВИДА №138 "ДУБРАВУШКА"</dc:title>
  <dc:creator>User</dc:creator>
  <cp:lastModifiedBy>Пользователь Microsoft Office</cp:lastModifiedBy>
  <cp:revision>30</cp:revision>
  <dcterms:created xsi:type="dcterms:W3CDTF">2015-04-11T16:03:51Z</dcterms:created>
  <dcterms:modified xsi:type="dcterms:W3CDTF">2022-02-20T19:42:50Z</dcterms:modified>
</cp:coreProperties>
</file>